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59" r:id="rId14"/>
  </p:sldIdLst>
  <p:sldSz cx="9144000" cy="6858000" type="screen4x3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fa-IR" smtClean="0"/>
              <a:t>22/مارس/6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مسابقه ایده پردازی انرژی ومحیط زیست- دانشگاه کاشان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645F1E-FA3C-45A5-96C7-B621BC2A15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798696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fa-IR" smtClean="0"/>
              <a:t>22/مارس/6</a:t>
            </a:r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مسابقه ایده پردازی انرژی ومحیط زیست- دانشگاه کاشان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5686BB-0046-4F5C-A931-EBDB79648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09030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86BB-0046-4F5C-A931-EBDB796487E2}" type="slidenum">
              <a:rPr lang="fa-IR" smtClean="0"/>
              <a:t>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مسابقه ایده پردازی انرژی ومحیط زیست- دانشگاه کاشان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22/مارس/6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13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مسابقه ایده پردازی انرژی ومحیط زیست- دانشگاه کاشان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5686BB-0046-4F5C-A931-EBDB796487E2}" type="slidenum">
              <a:rPr lang="fa-IR" smtClean="0"/>
              <a:t>4</a:t>
            </a:fld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22/مارس/6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44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8" y="-6856"/>
            <a:ext cx="2997522" cy="45879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4186808" cy="17862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عنوان ایده: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6970" y="3125601"/>
            <a:ext cx="3600400" cy="3775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نام مجری ایده:</a:t>
            </a:r>
          </a:p>
          <a:p>
            <a:pPr algn="r" rtl="1"/>
            <a:endParaRPr lang="fa-IR" sz="20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تحصیلات:</a:t>
            </a:r>
          </a:p>
          <a:p>
            <a:pPr algn="r" rtl="1"/>
            <a:endParaRPr lang="fa-IR" sz="20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دانشگاه: </a:t>
            </a:r>
          </a:p>
          <a:p>
            <a:pPr algn="r" rtl="1"/>
            <a:endParaRPr lang="fa-IR" sz="20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نام همکاران</a:t>
            </a:r>
            <a:r>
              <a:rPr lang="fa-IR" sz="1600" dirty="0" smtClean="0">
                <a:solidFill>
                  <a:srgbClr val="FFFF00"/>
                </a:solidFill>
                <a:cs typeface="B Titr" panose="00000700000000000000" pitchFamily="2" charset="-78"/>
              </a:rPr>
              <a:t>:(در صورت وجود)</a:t>
            </a:r>
            <a:endParaRPr lang="fa-IR" sz="1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816" y="5013176"/>
            <a:ext cx="1412776" cy="141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27" y="4872568"/>
            <a:ext cx="2709764" cy="1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101" y="175995"/>
            <a:ext cx="79482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تحلیل اقتصادی ایده: </a:t>
            </a:r>
          </a:p>
          <a:p>
            <a:pPr algn="r" rtl="1"/>
            <a:r>
              <a:rPr lang="fa-IR" sz="1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تحلیل اقتصادی ایده از مهمترین وجوه بیان ایده است که توضیح هرچه کامل تر آن  می تواند ایده شما را ممتاز کند.</a:t>
            </a:r>
            <a:endParaRPr lang="fa-IR" sz="14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59149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اقدامات انجام شده تا کنون: </a:t>
            </a:r>
            <a:endParaRPr lang="fa-IR" sz="32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67544" y="1298260"/>
            <a:ext cx="8229600" cy="362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fa-IR" sz="2800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تعریف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ایده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طراحی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محصول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تدوین دانش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فنی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نمونه سازی اولیه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تدوین طرح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تجاری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تولید نیمه صنعتی</a:t>
            </a:r>
          </a:p>
        </p:txBody>
      </p:sp>
    </p:spTree>
    <p:extLst>
      <p:ext uri="{BB962C8B-B14F-4D97-AF65-F5344CB8AC3E}">
        <p14:creationId xmlns:p14="http://schemas.microsoft.com/office/powerpoint/2010/main" val="34778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813690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قابل توجه ایده پردازان محترم:</a:t>
            </a:r>
          </a:p>
          <a:p>
            <a:pPr algn="r" rtl="1"/>
            <a:endParaRPr lang="fa-IR" sz="2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تا حد ممکن از شکل و نمودار استفاده شود و از گذاشتن متن زیاد در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err="1" smtClean="0">
                <a:solidFill>
                  <a:srgbClr val="C00000"/>
                </a:solidFill>
                <a:cs typeface="B Traffic" panose="00000400000000000000" pitchFamily="2" charset="-78"/>
              </a:rPr>
              <a:t>اسلایدها</a:t>
            </a: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 خودداری شود</a:t>
            </a:r>
            <a:endParaRPr lang="fa-IR" sz="2400" dirty="0">
              <a:solidFill>
                <a:srgbClr val="C00000"/>
              </a:solidFill>
              <a:cs typeface="B Traffic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استفاده از قالب پاورپوینت جهت هماهنگی همه ایده ها توصیه می شود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بنا به تشخیص ایده پرداز برخی از اسلایدها قابل جابجایی هستند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cs typeface="B Traffic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بر روی </a:t>
            </a:r>
            <a:r>
              <a:rPr lang="fa-IR" sz="2400" dirty="0" err="1" smtClean="0">
                <a:solidFill>
                  <a:srgbClr val="C00000"/>
                </a:solidFill>
                <a:cs typeface="B Traffic" panose="00000400000000000000" pitchFamily="2" charset="-78"/>
              </a:rPr>
              <a:t>اسلایدها</a:t>
            </a: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 صدا گذاری انجام شود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C00000"/>
                </a:solidFill>
                <a:cs typeface="B Traffic" panose="00000400000000000000" pitchFamily="2" charset="-78"/>
              </a:rPr>
              <a:t> (حداکثر زمان ارایه 5 دقیقه می باشد)</a:t>
            </a:r>
          </a:p>
          <a:p>
            <a:pPr algn="r" rtl="1"/>
            <a:endParaRPr lang="fa-IR" sz="2400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7524328" cy="1069514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مقدمه و ضرورت ایده: 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42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4608512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627784" y="228371"/>
            <a:ext cx="6516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پیشینه </a:t>
            </a:r>
            <a:r>
              <a:rPr lang="fa-IR" sz="36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ایده</a:t>
            </a: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:</a:t>
            </a:r>
            <a:endParaRPr lang="fa-IR" sz="36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0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6778"/>
            <a:ext cx="5580112" cy="1069514"/>
          </a:xfrm>
        </p:spPr>
        <p:txBody>
          <a:bodyPr/>
          <a:lstStyle/>
          <a:p>
            <a:pPr algn="ctr"/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شرح ایده</a:t>
            </a: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  <a:endParaRPr lang="fa-IR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4608512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398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ویژگی ها و وجوه تمایز ایده پیشنهادی مورد نظر نسبت به موارد مشابه</a:t>
            </a:r>
            <a:r>
              <a:rPr lang="fa-I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5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60648"/>
            <a:ext cx="4429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موارد کاربرد ایده </a:t>
            </a:r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پیشنهادی:</a:t>
            </a:r>
            <a:endParaRPr lang="fa-IR" sz="32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53650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5231796" y="18864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3200" b="1" dirty="0">
                <a:solidFill>
                  <a:srgbClr val="FFFF00"/>
                </a:solidFill>
                <a:cs typeface="B Titr" panose="00000700000000000000" pitchFamily="2" charset="-78"/>
              </a:rPr>
              <a:t>دانش فنی ایده:</a:t>
            </a:r>
            <a:endParaRPr lang="en-US" sz="3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536504"/>
          </a:xfrm>
        </p:spPr>
        <p:txBody>
          <a:bodyPr/>
          <a:lstStyle/>
          <a:p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271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معرفی بازار هدف و مشتریان ایده مورد نظر:  </a:t>
            </a:r>
            <a:endParaRPr lang="fa-IR" sz="32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2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FFFF00"/>
                </a:solidFill>
                <a:cs typeface="B Nazanin" panose="00000400000000000000" pitchFamily="2" charset="-78"/>
              </a:rPr>
              <a:t>معرفی رقبا و مزایای رقابتی ایده مورد نظر: </a:t>
            </a:r>
            <a:r>
              <a:rPr lang="fa-IR" sz="2800" dirty="0">
                <a:solidFill>
                  <a:srgbClr val="FFFF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(اختیاری</a:t>
            </a:r>
            <a:r>
              <a:rPr lang="fa-IR" sz="2800" dirty="0" smtClean="0">
                <a:solidFill>
                  <a:srgbClr val="FFFF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)</a:t>
            </a:r>
            <a:endParaRPr lang="fa-IR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53650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3e38fbec2f3d9ec5149a94480c35bf44e2c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208</Words>
  <Application>Microsoft Office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مقدمه و ضرورت ایده: </vt:lpstr>
      <vt:lpstr>پیشینه ایده:</vt:lpstr>
      <vt:lpstr>شرح ایده:</vt:lpstr>
      <vt:lpstr>PowerPoint Presentation</vt:lpstr>
      <vt:lpstr>PowerPoint Presentation</vt:lpstr>
      <vt:lpstr>PowerPoint Presentation</vt:lpstr>
      <vt:lpstr>PowerPoint Presentation</vt:lpstr>
      <vt:lpstr>معرفی رقبا و مزایای رقابتی ایده مورد نظر: (اختیاری)</vt:lpstr>
      <vt:lpstr>تحلیل اقتصادی ایده:  تحلیل اقتصادی ایده از مهمترین وجوه بیان ایده است که توضیح هرچه کامل تر آن  می تواند ایده شما را ممتاز کند.</vt:lpstr>
      <vt:lpstr>اقدامات انجام شده تا کنون: </vt:lpstr>
      <vt:lpstr>PowerPoint Presentation</vt:lpstr>
    </vt:vector>
  </TitlesOfParts>
  <Company>www.Ghalamo.com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www.Ghalamo.com</dc:creator>
  <dc:description>www.Ghalamo.com</dc:description>
  <cp:lastModifiedBy>A</cp:lastModifiedBy>
  <cp:revision>41</cp:revision>
  <dcterms:created xsi:type="dcterms:W3CDTF">2014-04-01T16:35:38Z</dcterms:created>
  <dcterms:modified xsi:type="dcterms:W3CDTF">2022-03-07T17:22:12Z</dcterms:modified>
</cp:coreProperties>
</file>